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66908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4660"/>
  </p:normalViewPr>
  <p:slideViewPr>
    <p:cSldViewPr>
      <p:cViewPr>
        <p:scale>
          <a:sx n="142" d="100"/>
          <a:sy n="142" d="100"/>
        </p:scale>
        <p:origin x="1650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25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51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332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50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9182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302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857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478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263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494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88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56A93-B60F-4AEF-A0CF-A123F51E308F}" type="datetimeFigureOut">
              <a:rPr lang="de-DE" smtClean="0"/>
              <a:t>12.11.2017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48982-766A-426C-914F-0C29227BF3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659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tmp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Rotor-Gene Q Series Software - Primertest_RG(10s,25s,59°C,autogain) 2016-11-22 (1)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" t="23195" r="11612" b="35180"/>
          <a:stretch/>
        </p:blipFill>
        <p:spPr>
          <a:xfrm>
            <a:off x="20727" y="5529698"/>
            <a:ext cx="7130537" cy="1850613"/>
          </a:xfrm>
          <a:prstGeom prst="rect">
            <a:avLst/>
          </a:prstGeom>
        </p:spPr>
      </p:pic>
      <p:pic>
        <p:nvPicPr>
          <p:cNvPr id="11" name="Grafik 10" descr="Rotor-Gene Q Series Software - Primertest_RG(10s,25s,59°C,autogain) 2016-11-22 (1)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9" t="24145" r="12800" b="37928"/>
          <a:stretch/>
        </p:blipFill>
        <p:spPr>
          <a:xfrm>
            <a:off x="0" y="2627784"/>
            <a:ext cx="6931868" cy="1698023"/>
          </a:xfrm>
          <a:prstGeom prst="rect">
            <a:avLst/>
          </a:prstGeom>
        </p:spPr>
      </p:pic>
      <p:pic>
        <p:nvPicPr>
          <p:cNvPr id="13" name="Grafik 12" descr="Rotor-Gene Q Series Software - Primertest_RG(10s,25s,59°C,autogain) 2016-11-22 (1)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" t="23335" r="11000" b="38332"/>
          <a:stretch/>
        </p:blipFill>
        <p:spPr>
          <a:xfrm>
            <a:off x="10313" y="157352"/>
            <a:ext cx="6751353" cy="160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87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Rotor-Gene Q Series Software - Primertest_RG(10s,25s,59°C,autogain) 2016-11-22 (1)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9" t="23027" r="10468" b="35773"/>
          <a:stretch/>
        </p:blipFill>
        <p:spPr>
          <a:xfrm>
            <a:off x="60851" y="1943708"/>
            <a:ext cx="6796695" cy="1728192"/>
          </a:xfrm>
          <a:prstGeom prst="rect">
            <a:avLst/>
          </a:prstGeom>
        </p:spPr>
      </p:pic>
      <p:pic>
        <p:nvPicPr>
          <p:cNvPr id="5" name="Grafik 4" descr="Rotor-Gene Q Series Software - Primertest_RG(10s,25s,59°C,autogain) 2016-11-22 (1)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" t="23335" r="12903" b="38332"/>
          <a:stretch/>
        </p:blipFill>
        <p:spPr>
          <a:xfrm>
            <a:off x="123273" y="166895"/>
            <a:ext cx="6554887" cy="1596793"/>
          </a:xfrm>
          <a:prstGeom prst="rect">
            <a:avLst/>
          </a:prstGeom>
        </p:spPr>
      </p:pic>
      <p:pic>
        <p:nvPicPr>
          <p:cNvPr id="6" name="Grafik 3" descr="Analysis-Only Rotor-Gene Q Series Software VIRTUAL MODE - Lcn2_S100a6_S100a9_RG(10s,25s,59°C,autogain) 2016-11-07 (1)">
            <a:extLst>
              <a:ext uri="{FF2B5EF4-FFF2-40B4-BE49-F238E27FC236}">
                <a16:creationId xmlns:a16="http://schemas.microsoft.com/office/drawing/2014/main" id="{CDEEBE02-64E3-415E-A2C1-E35DAC9C010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6" t="23420" r="11578" b="38290"/>
          <a:stretch/>
        </p:blipFill>
        <p:spPr>
          <a:xfrm>
            <a:off x="71357" y="3851920"/>
            <a:ext cx="6775681" cy="1800200"/>
          </a:xfrm>
          <a:prstGeom prst="rect">
            <a:avLst/>
          </a:prstGeom>
        </p:spPr>
      </p:pic>
      <p:pic>
        <p:nvPicPr>
          <p:cNvPr id="7" name="Grafik 5" descr="Analysis-Only Rotor-Gene Q Series Software VIRTUAL MODE - Lcn2_S100a6_S100a9_RG(10s,25s,59°C,autogain) 2016-11-07 (1)">
            <a:extLst>
              <a:ext uri="{FF2B5EF4-FFF2-40B4-BE49-F238E27FC236}">
                <a16:creationId xmlns:a16="http://schemas.microsoft.com/office/drawing/2014/main" id="{56AAF60B-6E3E-4325-9787-34DFE99BD14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2230" r="11828" b="34924"/>
          <a:stretch/>
        </p:blipFill>
        <p:spPr>
          <a:xfrm>
            <a:off x="93499" y="5832140"/>
            <a:ext cx="6753539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6435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Larissa</vt:lpstr>
      <vt:lpstr>PowerPoint Presentation</vt:lpstr>
      <vt:lpstr>PowerPoint Presentation</vt:lpstr>
    </vt:vector>
  </TitlesOfParts>
  <Company>Universitätsklinikum Jena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Günther, Madlen</dc:creator>
  <cp:lastModifiedBy>Srivastava, Akash</cp:lastModifiedBy>
  <cp:revision>5</cp:revision>
  <cp:lastPrinted>2016-11-23T08:42:33Z</cp:lastPrinted>
  <dcterms:created xsi:type="dcterms:W3CDTF">2016-11-22T13:10:28Z</dcterms:created>
  <dcterms:modified xsi:type="dcterms:W3CDTF">2017-11-12T03:11:38Z</dcterms:modified>
</cp:coreProperties>
</file>